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4787900"/>
  <p:notesSz cx="6858000" cy="9144000"/>
  <p:defaultTextStyle>
    <a:defPPr>
      <a:defRPr lang="fr-FR"/>
    </a:defPPr>
    <a:lvl1pPr marL="0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1pPr>
    <a:lvl2pPr marL="487483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2pPr>
    <a:lvl3pPr marL="974967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3pPr>
    <a:lvl4pPr marL="1462450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4pPr>
    <a:lvl5pPr marL="1949932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5pPr>
    <a:lvl6pPr marL="2437417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6pPr>
    <a:lvl7pPr marL="2924900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7pPr>
    <a:lvl8pPr marL="3412385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8pPr>
    <a:lvl9pPr marL="3899865" algn="l" defTabSz="97496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E6E"/>
    <a:srgbClr val="FA2501"/>
    <a:srgbClr val="EF7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131" d="100"/>
          <a:sy n="131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83575"/>
            <a:ext cx="6858000" cy="1666899"/>
          </a:xfrm>
        </p:spPr>
        <p:txBody>
          <a:bodyPr anchor="b"/>
          <a:lstStyle>
            <a:lvl1pPr algn="ctr">
              <a:defRPr sz="41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4756"/>
            <a:ext cx="6858000" cy="1155967"/>
          </a:xfrm>
        </p:spPr>
        <p:txBody>
          <a:bodyPr/>
          <a:lstStyle>
            <a:lvl1pPr marL="0" indent="0" algn="ctr">
              <a:buNone/>
              <a:defRPr sz="1675"/>
            </a:lvl1pPr>
            <a:lvl2pPr marL="319171" indent="0" algn="ctr">
              <a:buNone/>
              <a:defRPr sz="1396"/>
            </a:lvl2pPr>
            <a:lvl3pPr marL="638343" indent="0" algn="ctr">
              <a:buNone/>
              <a:defRPr sz="1257"/>
            </a:lvl3pPr>
            <a:lvl4pPr marL="957514" indent="0" algn="ctr">
              <a:buNone/>
              <a:defRPr sz="1117"/>
            </a:lvl4pPr>
            <a:lvl5pPr marL="1276685" indent="0" algn="ctr">
              <a:buNone/>
              <a:defRPr sz="1117"/>
            </a:lvl5pPr>
            <a:lvl6pPr marL="1595857" indent="0" algn="ctr">
              <a:buNone/>
              <a:defRPr sz="1117"/>
            </a:lvl6pPr>
            <a:lvl7pPr marL="1915028" indent="0" algn="ctr">
              <a:buNone/>
              <a:defRPr sz="1117"/>
            </a:lvl7pPr>
            <a:lvl8pPr marL="2234199" indent="0" algn="ctr">
              <a:buNone/>
              <a:defRPr sz="1117"/>
            </a:lvl8pPr>
            <a:lvl9pPr marL="2553371" indent="0" algn="ctr">
              <a:buNone/>
              <a:defRPr sz="1117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01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51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54911"/>
            <a:ext cx="1971675" cy="405752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4911"/>
            <a:ext cx="5800725" cy="40575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05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27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93651"/>
            <a:ext cx="7886700" cy="1991633"/>
          </a:xfrm>
        </p:spPr>
        <p:txBody>
          <a:bodyPr anchor="b"/>
          <a:lstStyle>
            <a:lvl1pPr>
              <a:defRPr sz="41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04125"/>
            <a:ext cx="7886700" cy="1047353"/>
          </a:xfrm>
        </p:spPr>
        <p:txBody>
          <a:bodyPr/>
          <a:lstStyle>
            <a:lvl1pPr marL="0" indent="0">
              <a:buNone/>
              <a:defRPr sz="1675">
                <a:solidFill>
                  <a:schemeClr val="tx1">
                    <a:tint val="75000"/>
                  </a:schemeClr>
                </a:solidFill>
              </a:defRPr>
            </a:lvl1pPr>
            <a:lvl2pPr marL="319171" indent="0">
              <a:buNone/>
              <a:defRPr sz="1396">
                <a:solidFill>
                  <a:schemeClr val="tx1">
                    <a:tint val="75000"/>
                  </a:schemeClr>
                </a:solidFill>
              </a:defRPr>
            </a:lvl2pPr>
            <a:lvl3pPr marL="638343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3pPr>
            <a:lvl4pPr marL="957514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4pPr>
            <a:lvl5pPr marL="1276685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5pPr>
            <a:lvl6pPr marL="159585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6pPr>
            <a:lvl7pPr marL="1915028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7pPr>
            <a:lvl8pPr marL="2234199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8pPr>
            <a:lvl9pPr marL="2553371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0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4556"/>
            <a:ext cx="3886200" cy="30378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4556"/>
            <a:ext cx="3886200" cy="303787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01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54912"/>
            <a:ext cx="7886700" cy="92543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73701"/>
            <a:ext cx="3868340" cy="575213"/>
          </a:xfrm>
        </p:spPr>
        <p:txBody>
          <a:bodyPr anchor="b"/>
          <a:lstStyle>
            <a:lvl1pPr marL="0" indent="0">
              <a:buNone/>
              <a:defRPr sz="1675" b="1"/>
            </a:lvl1pPr>
            <a:lvl2pPr marL="319171" indent="0">
              <a:buNone/>
              <a:defRPr sz="1396" b="1"/>
            </a:lvl2pPr>
            <a:lvl3pPr marL="638343" indent="0">
              <a:buNone/>
              <a:defRPr sz="1257" b="1"/>
            </a:lvl3pPr>
            <a:lvl4pPr marL="957514" indent="0">
              <a:buNone/>
              <a:defRPr sz="1117" b="1"/>
            </a:lvl4pPr>
            <a:lvl5pPr marL="1276685" indent="0">
              <a:buNone/>
              <a:defRPr sz="1117" b="1"/>
            </a:lvl5pPr>
            <a:lvl6pPr marL="1595857" indent="0">
              <a:buNone/>
              <a:defRPr sz="1117" b="1"/>
            </a:lvl6pPr>
            <a:lvl7pPr marL="1915028" indent="0">
              <a:buNone/>
              <a:defRPr sz="1117" b="1"/>
            </a:lvl7pPr>
            <a:lvl8pPr marL="2234199" indent="0">
              <a:buNone/>
              <a:defRPr sz="1117" b="1"/>
            </a:lvl8pPr>
            <a:lvl9pPr marL="2553371" indent="0">
              <a:buNone/>
              <a:defRPr sz="111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48914"/>
            <a:ext cx="3868340" cy="25723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73701"/>
            <a:ext cx="3887391" cy="575213"/>
          </a:xfrm>
        </p:spPr>
        <p:txBody>
          <a:bodyPr anchor="b"/>
          <a:lstStyle>
            <a:lvl1pPr marL="0" indent="0">
              <a:buNone/>
              <a:defRPr sz="1675" b="1"/>
            </a:lvl1pPr>
            <a:lvl2pPr marL="319171" indent="0">
              <a:buNone/>
              <a:defRPr sz="1396" b="1"/>
            </a:lvl2pPr>
            <a:lvl3pPr marL="638343" indent="0">
              <a:buNone/>
              <a:defRPr sz="1257" b="1"/>
            </a:lvl3pPr>
            <a:lvl4pPr marL="957514" indent="0">
              <a:buNone/>
              <a:defRPr sz="1117" b="1"/>
            </a:lvl4pPr>
            <a:lvl5pPr marL="1276685" indent="0">
              <a:buNone/>
              <a:defRPr sz="1117" b="1"/>
            </a:lvl5pPr>
            <a:lvl6pPr marL="1595857" indent="0">
              <a:buNone/>
              <a:defRPr sz="1117" b="1"/>
            </a:lvl6pPr>
            <a:lvl7pPr marL="1915028" indent="0">
              <a:buNone/>
              <a:defRPr sz="1117" b="1"/>
            </a:lvl7pPr>
            <a:lvl8pPr marL="2234199" indent="0">
              <a:buNone/>
              <a:defRPr sz="1117" b="1"/>
            </a:lvl8pPr>
            <a:lvl9pPr marL="2553371" indent="0">
              <a:buNone/>
              <a:defRPr sz="111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48914"/>
            <a:ext cx="3887391" cy="25723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8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1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83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9193"/>
            <a:ext cx="2949178" cy="1117177"/>
          </a:xfrm>
        </p:spPr>
        <p:txBody>
          <a:bodyPr anchor="b"/>
          <a:lstStyle>
            <a:lvl1pPr>
              <a:defRPr sz="223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89369"/>
            <a:ext cx="4629150" cy="3402512"/>
          </a:xfrm>
        </p:spPr>
        <p:txBody>
          <a:bodyPr/>
          <a:lstStyle>
            <a:lvl1pPr>
              <a:defRPr sz="2234"/>
            </a:lvl1pPr>
            <a:lvl2pPr>
              <a:defRPr sz="1955"/>
            </a:lvl2pPr>
            <a:lvl3pPr>
              <a:defRPr sz="1675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36370"/>
            <a:ext cx="2949178" cy="2661053"/>
          </a:xfrm>
        </p:spPr>
        <p:txBody>
          <a:bodyPr/>
          <a:lstStyle>
            <a:lvl1pPr marL="0" indent="0">
              <a:buNone/>
              <a:defRPr sz="1117"/>
            </a:lvl1pPr>
            <a:lvl2pPr marL="319171" indent="0">
              <a:buNone/>
              <a:defRPr sz="977"/>
            </a:lvl2pPr>
            <a:lvl3pPr marL="638343" indent="0">
              <a:buNone/>
              <a:defRPr sz="838"/>
            </a:lvl3pPr>
            <a:lvl4pPr marL="957514" indent="0">
              <a:buNone/>
              <a:defRPr sz="698"/>
            </a:lvl4pPr>
            <a:lvl5pPr marL="1276685" indent="0">
              <a:buNone/>
              <a:defRPr sz="698"/>
            </a:lvl5pPr>
            <a:lvl6pPr marL="1595857" indent="0">
              <a:buNone/>
              <a:defRPr sz="698"/>
            </a:lvl6pPr>
            <a:lvl7pPr marL="1915028" indent="0">
              <a:buNone/>
              <a:defRPr sz="698"/>
            </a:lvl7pPr>
            <a:lvl8pPr marL="2234199" indent="0">
              <a:buNone/>
              <a:defRPr sz="698"/>
            </a:lvl8pPr>
            <a:lvl9pPr marL="2553371" indent="0">
              <a:buNone/>
              <a:defRPr sz="698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30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9193"/>
            <a:ext cx="2949178" cy="1117177"/>
          </a:xfrm>
        </p:spPr>
        <p:txBody>
          <a:bodyPr anchor="b"/>
          <a:lstStyle>
            <a:lvl1pPr>
              <a:defRPr sz="223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89369"/>
            <a:ext cx="4629150" cy="3402512"/>
          </a:xfrm>
        </p:spPr>
        <p:txBody>
          <a:bodyPr anchor="t"/>
          <a:lstStyle>
            <a:lvl1pPr marL="0" indent="0">
              <a:buNone/>
              <a:defRPr sz="2234"/>
            </a:lvl1pPr>
            <a:lvl2pPr marL="319171" indent="0">
              <a:buNone/>
              <a:defRPr sz="1955"/>
            </a:lvl2pPr>
            <a:lvl3pPr marL="638343" indent="0">
              <a:buNone/>
              <a:defRPr sz="1675"/>
            </a:lvl3pPr>
            <a:lvl4pPr marL="957514" indent="0">
              <a:buNone/>
              <a:defRPr sz="1396"/>
            </a:lvl4pPr>
            <a:lvl5pPr marL="1276685" indent="0">
              <a:buNone/>
              <a:defRPr sz="1396"/>
            </a:lvl5pPr>
            <a:lvl6pPr marL="1595857" indent="0">
              <a:buNone/>
              <a:defRPr sz="1396"/>
            </a:lvl6pPr>
            <a:lvl7pPr marL="1915028" indent="0">
              <a:buNone/>
              <a:defRPr sz="1396"/>
            </a:lvl7pPr>
            <a:lvl8pPr marL="2234199" indent="0">
              <a:buNone/>
              <a:defRPr sz="1396"/>
            </a:lvl8pPr>
            <a:lvl9pPr marL="2553371" indent="0">
              <a:buNone/>
              <a:defRPr sz="1396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36370"/>
            <a:ext cx="2949178" cy="2661053"/>
          </a:xfrm>
        </p:spPr>
        <p:txBody>
          <a:bodyPr/>
          <a:lstStyle>
            <a:lvl1pPr marL="0" indent="0">
              <a:buNone/>
              <a:defRPr sz="1117"/>
            </a:lvl1pPr>
            <a:lvl2pPr marL="319171" indent="0">
              <a:buNone/>
              <a:defRPr sz="977"/>
            </a:lvl2pPr>
            <a:lvl3pPr marL="638343" indent="0">
              <a:buNone/>
              <a:defRPr sz="838"/>
            </a:lvl3pPr>
            <a:lvl4pPr marL="957514" indent="0">
              <a:buNone/>
              <a:defRPr sz="698"/>
            </a:lvl4pPr>
            <a:lvl5pPr marL="1276685" indent="0">
              <a:buNone/>
              <a:defRPr sz="698"/>
            </a:lvl5pPr>
            <a:lvl6pPr marL="1595857" indent="0">
              <a:buNone/>
              <a:defRPr sz="698"/>
            </a:lvl6pPr>
            <a:lvl7pPr marL="1915028" indent="0">
              <a:buNone/>
              <a:defRPr sz="698"/>
            </a:lvl7pPr>
            <a:lvl8pPr marL="2234199" indent="0">
              <a:buNone/>
              <a:defRPr sz="698"/>
            </a:lvl8pPr>
            <a:lvl9pPr marL="2553371" indent="0">
              <a:buNone/>
              <a:defRPr sz="698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2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54912"/>
            <a:ext cx="7886700" cy="925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4556"/>
            <a:ext cx="7886700" cy="3037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437675"/>
            <a:ext cx="2057400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FA7B-1ED9-9442-BA10-D40948AE289E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437675"/>
            <a:ext cx="3086100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437675"/>
            <a:ext cx="2057400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7335-A3F1-5644-93B2-9A1E8191A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65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38343" rtl="0" eaLnBrk="1" latinLnBrk="0" hangingPunct="1">
        <a:lnSpc>
          <a:spcPct val="90000"/>
        </a:lnSpc>
        <a:spcBef>
          <a:spcPct val="0"/>
        </a:spcBef>
        <a:buNone/>
        <a:defRPr sz="30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86" indent="-159586" algn="l" defTabSz="638343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1955" kern="1200">
          <a:solidFill>
            <a:schemeClr val="tx1"/>
          </a:solidFill>
          <a:latin typeface="+mn-lt"/>
          <a:ea typeface="+mn-ea"/>
          <a:cs typeface="+mn-cs"/>
        </a:defRPr>
      </a:lvl1pPr>
      <a:lvl2pPr marL="478757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675" kern="1200">
          <a:solidFill>
            <a:schemeClr val="tx1"/>
          </a:solidFill>
          <a:latin typeface="+mn-lt"/>
          <a:ea typeface="+mn-ea"/>
          <a:cs typeface="+mn-cs"/>
        </a:defRPr>
      </a:lvl2pPr>
      <a:lvl3pPr marL="797928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396" kern="1200">
          <a:solidFill>
            <a:schemeClr val="tx1"/>
          </a:solidFill>
          <a:latin typeface="+mn-lt"/>
          <a:ea typeface="+mn-ea"/>
          <a:cs typeface="+mn-cs"/>
        </a:defRPr>
      </a:lvl3pPr>
      <a:lvl4pPr marL="1117100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4pPr>
      <a:lvl5pPr marL="1436271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5pPr>
      <a:lvl6pPr marL="1755442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6pPr>
      <a:lvl7pPr marL="2074614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7pPr>
      <a:lvl8pPr marL="2393785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8pPr>
      <a:lvl9pPr marL="2712956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sz="12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1pPr>
      <a:lvl2pPr marL="319171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2pPr>
      <a:lvl3pPr marL="638343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3pPr>
      <a:lvl4pPr marL="957514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4pPr>
      <a:lvl5pPr marL="1276685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5pPr>
      <a:lvl6pPr marL="1595857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6pPr>
      <a:lvl7pPr marL="1915028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7pPr>
      <a:lvl8pPr marL="2234199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8pPr>
      <a:lvl9pPr marL="2553371" algn="l" defTabSz="638343" rtl="0" eaLnBrk="1" latinLnBrk="0" hangingPunct="1">
        <a:defRPr sz="12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D73AB25-317F-5D49-81CF-28C8A1ED0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6" y="671208"/>
            <a:ext cx="9147036" cy="3443591"/>
          </a:xfrm>
          <a:prstGeom prst="rect">
            <a:avLst/>
          </a:prstGeom>
        </p:spPr>
      </p:pic>
      <p:sp>
        <p:nvSpPr>
          <p:cNvPr id="5" name="Bulle rectangulaire à coins arrondis 4">
            <a:extLst>
              <a:ext uri="{FF2B5EF4-FFF2-40B4-BE49-F238E27FC236}">
                <a16:creationId xmlns:a16="http://schemas.microsoft.com/office/drawing/2014/main" id="{6423B9CD-7EA3-DE48-80DE-6D048D8EDB84}"/>
              </a:ext>
            </a:extLst>
          </p:cNvPr>
          <p:cNvSpPr/>
          <p:nvPr/>
        </p:nvSpPr>
        <p:spPr>
          <a:xfrm>
            <a:off x="77823" y="1371600"/>
            <a:ext cx="1712068" cy="1254868"/>
          </a:xfrm>
          <a:prstGeom prst="wedgeRoundRectCallout">
            <a:avLst>
              <a:gd name="adj1" fmla="val 133229"/>
              <a:gd name="adj2" fmla="val 76647"/>
              <a:gd name="adj3" fmla="val 16667"/>
            </a:avLst>
          </a:prstGeom>
          <a:noFill/>
          <a:ln w="28575">
            <a:solidFill>
              <a:srgbClr val="FA250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4B4E6E"/>
                </a:solidFill>
                <a:latin typeface="Bradley Hand" pitchFamily="2" charset="77"/>
              </a:rPr>
              <a:t>Intube-moi si tu peux !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8D4F82-099D-C348-9E05-64BE95C9FC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540" y="3015575"/>
            <a:ext cx="1174847" cy="118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24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</Words>
  <Application>Microsoft Macintosh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Bradley Hand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8</cp:revision>
  <dcterms:created xsi:type="dcterms:W3CDTF">2019-01-30T22:31:35Z</dcterms:created>
  <dcterms:modified xsi:type="dcterms:W3CDTF">2019-02-21T15:17:45Z</dcterms:modified>
</cp:coreProperties>
</file>